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13"/>
  </p:notesMasterIdLst>
  <p:sldIdLst>
    <p:sldId id="2076137761" r:id="rId5"/>
    <p:sldId id="2076137762" r:id="rId6"/>
    <p:sldId id="259" r:id="rId7"/>
    <p:sldId id="2076136817" r:id="rId8"/>
    <p:sldId id="2076137768" r:id="rId9"/>
    <p:sldId id="2076137531" r:id="rId10"/>
    <p:sldId id="264" r:id="rId11"/>
    <p:sldId id="207613777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382" autoAdjust="0"/>
  </p:normalViewPr>
  <p:slideViewPr>
    <p:cSldViewPr snapToGrid="0">
      <p:cViewPr varScale="1">
        <p:scale>
          <a:sx n="73" d="100"/>
          <a:sy n="73" d="100"/>
        </p:scale>
        <p:origin x="2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a:t>
            </a:fld>
            <a:endParaRPr lang="en-GB"/>
          </a:p>
        </p:txBody>
      </p:sp>
    </p:spTree>
    <p:extLst>
      <p:ext uri="{BB962C8B-B14F-4D97-AF65-F5344CB8AC3E}">
        <p14:creationId xmlns:p14="http://schemas.microsoft.com/office/powerpoint/2010/main" val="1683576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050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456920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image" Target="../media/image8.emf"/><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8.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18" Type="http://schemas.openxmlformats.org/officeDocument/2006/relationships/hyperlink" Target="https://github.com/jenkinsns" TargetMode="External"/><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hyperlink" Target="https://www.linkedin.com/in/jenkinsns/" TargetMode="External"/><Relationship Id="rId17" Type="http://schemas.openxmlformats.org/officeDocument/2006/relationships/image" Target="../media/image42.png"/><Relationship Id="rId2" Type="http://schemas.openxmlformats.org/officeDocument/2006/relationships/image" Target="../media/image31.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jpg"/><Relationship Id="rId5" Type="http://schemas.openxmlformats.org/officeDocument/2006/relationships/image" Target="../media/image34.png"/><Relationship Id="rId15" Type="http://schemas.openxmlformats.org/officeDocument/2006/relationships/image" Target="../media/image41.png"/><Relationship Id="rId10" Type="http://schemas.openxmlformats.org/officeDocument/2006/relationships/image" Target="../media/image38.png"/><Relationship Id="rId19" Type="http://schemas.openxmlformats.org/officeDocument/2006/relationships/hyperlink" Target="https://www.facebook.com/spfxinfo/" TargetMode="External"/><Relationship Id="rId4" Type="http://schemas.openxmlformats.org/officeDocument/2006/relationships/image" Target="../media/image33.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EC690E00-6A14-4FBB-93AB-557F0885D8D4}"/>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5A484B82-FF4B-4BD2-B544-D965B740EC56}"/>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74488BDB-E368-4C62-9308-E563062EADB3}"/>
                </a:ext>
              </a:extLst>
            </p:cNvPr>
            <p:cNvSpPr txBox="1"/>
            <p:nvPr/>
          </p:nvSpPr>
          <p:spPr>
            <a:xfrm>
              <a:off x="4219" y="30101"/>
              <a:ext cx="2537287" cy="720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C6C1F5C6-19C0-409D-805C-0C6309004AE0}"/>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A7E3DA72-9B5E-42DB-82F2-DF8E9D56D901}"/>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A2B604EC-6D73-4DA6-8023-EE4C967367DC}"/>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61E705C-D9A4-4FD1-ADC7-249975B403CD}"/>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5529041-4470-48C5-9039-5CF2A450C725}"/>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3A6516CD-AA85-47A6-883D-5009ADB083D4}"/>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231C3690-9D1D-434C-A62C-913590B1CC2E}"/>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EDD1656-7001-47D1-8755-1FDB3315353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B4EC774C-3071-4AE2-9253-FD07E02BEB42}"/>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3406F181-FC1C-4E61-8266-991A129A90F9}"/>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792CB602-8D34-408D-8BBD-5B526B925820}"/>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F1FC6CB8-3475-4A16-B3C5-E55929106D0A}"/>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9EFD08F9-9727-4B07-9E88-F3A2388FE7CE}"/>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8552AA06-803A-4BEF-BE99-17DDE64DC711}"/>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4689FC6-56C4-4D5F-A19B-E74AD4F8B6C0}"/>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BBD0297-44B6-4D2A-BD4C-B6FA2A71B0C2}"/>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BD949F37-BA08-426E-AB90-B860A6A2F280}"/>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0219176B-7821-4A9D-865B-2AA73D242CCD}"/>
                </a:ext>
              </a:extLst>
            </p:cNvPr>
            <p:cNvSpPr txBox="1"/>
            <p:nvPr/>
          </p:nvSpPr>
          <p:spPr>
            <a:xfrm>
              <a:off x="8681741"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4FC14EDD-4668-473F-8363-272793C6B06F}"/>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BE748FB5-D72A-4843-B9A1-E5517AABCB93}"/>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49B52EF4-BB88-4EC9-82CC-2283B40E6F57}"/>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Day4: Monitoring &amp; Administration of 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59490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Import, Export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Distribute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Sharing of Flows across workspaces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Different Flow Environments and Code Promotion</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Policies &amp; Integration Check Points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Flow History and Analytics</a:t>
            </a:r>
          </a:p>
          <a:p>
            <a:pPr marL="342900" lvl="0" indent="-342900" defTabSz="1955800">
              <a:spcBef>
                <a:spcPct val="0"/>
              </a:spcBef>
              <a:spcAft>
                <a:spcPct val="35000"/>
              </a:spcAft>
              <a:buFont typeface="Wingdings" panose="05000000000000000000" pitchFamily="2" charset="2"/>
              <a:buChar char="ü"/>
              <a:defRPr/>
            </a:pPr>
            <a:r>
              <a:rPr lang="en-US" sz="2400" dirty="0" err="1">
                <a:solidFill>
                  <a:srgbClr val="2F2F2F"/>
                </a:solidFill>
              </a:rPr>
              <a:t>HoL</a:t>
            </a:r>
            <a:r>
              <a:rPr lang="en-US" sz="2400" dirty="0">
                <a:solidFill>
                  <a:srgbClr val="2F2F2F"/>
                </a:solidFill>
              </a:rPr>
              <a:t> - Check your Knowledge</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385</TotalTime>
  <Words>296</Words>
  <Application>Microsoft Office PowerPoint</Application>
  <PresentationFormat>Widescreen</PresentationFormat>
  <Paragraphs>91</Paragraphs>
  <Slides>8</Slides>
  <Notes>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vt:i4>
      </vt:variant>
    </vt:vector>
  </HeadingPairs>
  <TitlesOfParts>
    <vt:vector size="23" baseType="lpstr">
      <vt:lpstr>Arial</vt:lpstr>
      <vt:lpstr>Calibri</vt:lpstr>
      <vt:lpstr>Calibri Light</vt:lpstr>
      <vt:lpstr>Consolas</vt:lpstr>
      <vt:lpstr>Proxima Nova</vt:lpstr>
      <vt:lpstr>Proxima Nova Semibold</vt:lpstr>
      <vt:lpstr>Segoe UI</vt:lpstr>
      <vt:lpstr>Segoe UI Light</vt:lpstr>
      <vt:lpstr>Segoe UI Semibold</vt:lpstr>
      <vt:lpstr>Times New Roman</vt:lpstr>
      <vt:lpstr>Wingdings</vt:lpstr>
      <vt:lpstr>Office Theme</vt:lpstr>
      <vt:lpstr>1_M365 PPT Template - 2017</vt:lpstr>
      <vt:lpstr>Black Template</vt:lpstr>
      <vt:lpstr>Light Gray Template</vt:lpstr>
      <vt:lpstr>PowerPoint Presentation</vt:lpstr>
      <vt:lpstr>Course Overview</vt:lpstr>
      <vt:lpstr>PowerPoint Presentation</vt:lpstr>
      <vt:lpstr>Agenda</vt:lpstr>
      <vt:lpstr>PowerPoint Presentation</vt:lpstr>
      <vt:lpstr>PowerPoint Presentation</vt:lpstr>
      <vt:lpstr>PowerPoint Presentation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58</cp:revision>
  <dcterms:created xsi:type="dcterms:W3CDTF">2020-02-12T12:44:10Z</dcterms:created>
  <dcterms:modified xsi:type="dcterms:W3CDTF">2020-05-09T21:49:07Z</dcterms:modified>
</cp:coreProperties>
</file>